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CC"/>
    <a:srgbClr val="FF00FF"/>
    <a:srgbClr val="05FF76"/>
    <a:srgbClr val="00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LONLU ÃOCUK ile ilgili gÃ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2000"/>
                    </a14:imgEffect>
                    <a14:imgEffect>
                      <a14:brightnessContrast bright="20000" contrast="1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-603448"/>
            <a:ext cx="9144000" cy="7461448"/>
          </a:xfrm>
          <a:prstGeom prst="rect">
            <a:avLst/>
          </a:prstGeom>
          <a:noFill/>
        </p:spPr>
      </p:pic>
      <p:sp>
        <p:nvSpPr>
          <p:cNvPr id="3" name="2 Dikdörtgen"/>
          <p:cNvSpPr/>
          <p:nvPr/>
        </p:nvSpPr>
        <p:spPr>
          <a:xfrm rot="21270737">
            <a:off x="-1061071" y="2496268"/>
            <a:ext cx="6164118" cy="1457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400" b="1" dirty="0" smtClean="0">
                <a:solidFill>
                  <a:srgbClr val="FF00FF"/>
                </a:solidFill>
                <a:latin typeface="Comic Sans MS" pitchFamily="66" charset="0"/>
              </a:rPr>
              <a:t>B</a:t>
            </a:r>
            <a:r>
              <a:rPr lang="tr-TR" sz="4400" b="1" dirty="0" smtClean="0">
                <a:solidFill>
                  <a:srgbClr val="FF0000"/>
                </a:solidFill>
                <a:latin typeface="Comic Sans MS" pitchFamily="66" charset="0"/>
              </a:rPr>
              <a:t>İ</a:t>
            </a:r>
            <a:r>
              <a:rPr lang="tr-TR" sz="4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R</a:t>
            </a:r>
            <a:r>
              <a:rPr lang="tr-TR" sz="4400" b="1" dirty="0" smtClean="0">
                <a:latin typeface="Comic Sans MS" pitchFamily="66" charset="0"/>
              </a:rPr>
              <a:t> </a:t>
            </a:r>
            <a:r>
              <a:rPr lang="tr-TR" sz="4400" b="1" dirty="0" smtClean="0">
                <a:solidFill>
                  <a:srgbClr val="FFFF00"/>
                </a:solidFill>
                <a:latin typeface="Comic Sans MS" pitchFamily="66" charset="0"/>
              </a:rPr>
              <a:t>O</a:t>
            </a:r>
            <a:r>
              <a:rPr lang="tr-TR" sz="4400" b="1" dirty="0" smtClean="0">
                <a:solidFill>
                  <a:srgbClr val="7030A0"/>
                </a:solidFill>
                <a:latin typeface="Comic Sans MS" pitchFamily="66" charset="0"/>
              </a:rPr>
              <a:t>Y</a:t>
            </a:r>
            <a:r>
              <a:rPr lang="tr-TR" sz="4400" b="1" dirty="0" smtClean="0">
                <a:solidFill>
                  <a:srgbClr val="C00000"/>
                </a:solidFill>
                <a:latin typeface="Comic Sans MS" pitchFamily="66" charset="0"/>
              </a:rPr>
              <a:t>U</a:t>
            </a:r>
            <a:r>
              <a:rPr lang="tr-TR" sz="4400" b="1" dirty="0" smtClean="0">
                <a:solidFill>
                  <a:srgbClr val="00B050"/>
                </a:solidFill>
                <a:latin typeface="Comic Sans MS" pitchFamily="66" charset="0"/>
              </a:rPr>
              <a:t>N</a:t>
            </a:r>
            <a:r>
              <a:rPr lang="tr-TR" sz="4400" b="1" dirty="0" smtClean="0">
                <a:solidFill>
                  <a:srgbClr val="002060"/>
                </a:solidFill>
                <a:latin typeface="Comic Sans MS" pitchFamily="66" charset="0"/>
              </a:rPr>
              <a:t>C</a:t>
            </a:r>
            <a:r>
              <a:rPr lang="tr-TR" sz="4400" b="1" dirty="0" smtClean="0">
                <a:solidFill>
                  <a:srgbClr val="00FFCC"/>
                </a:solidFill>
                <a:latin typeface="Comic Sans MS" pitchFamily="66" charset="0"/>
              </a:rPr>
              <a:t>A</a:t>
            </a:r>
            <a:r>
              <a:rPr lang="tr-TR" sz="4400" b="1" dirty="0" smtClean="0">
                <a:solidFill>
                  <a:srgbClr val="FF00FF"/>
                </a:solidFill>
                <a:latin typeface="Comic Sans MS" pitchFamily="66" charset="0"/>
              </a:rPr>
              <a:t>K</a:t>
            </a:r>
          </a:p>
          <a:p>
            <a:pPr algn="ctr"/>
            <a:r>
              <a:rPr lang="tr-TR" sz="4400" b="1" dirty="0" smtClean="0">
                <a:latin typeface="Comic Sans MS" pitchFamily="66" charset="0"/>
              </a:rPr>
              <a:t>    </a:t>
            </a:r>
            <a:r>
              <a:rPr lang="tr-TR" sz="4400" b="1" dirty="0" smtClean="0">
                <a:solidFill>
                  <a:srgbClr val="FFFF00"/>
                </a:solidFill>
                <a:latin typeface="Comic Sans MS" pitchFamily="66" charset="0"/>
              </a:rPr>
              <a:t>B</a:t>
            </a:r>
            <a:r>
              <a:rPr lang="tr-TR" sz="4400" b="1" dirty="0" smtClean="0">
                <a:solidFill>
                  <a:srgbClr val="002060"/>
                </a:solidFill>
                <a:latin typeface="Comic Sans MS" pitchFamily="66" charset="0"/>
              </a:rPr>
              <a:t>İ</a:t>
            </a:r>
            <a:r>
              <a:rPr lang="tr-TR" sz="4400" b="1" dirty="0" smtClean="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tr-TR" sz="4400" b="1" dirty="0" smtClean="0">
                <a:latin typeface="Comic Sans MS" pitchFamily="66" charset="0"/>
              </a:rPr>
              <a:t> </a:t>
            </a:r>
            <a:r>
              <a:rPr lang="tr-TR" sz="4400" b="1" dirty="0" smtClean="0">
                <a:solidFill>
                  <a:srgbClr val="05FF76"/>
                </a:solidFill>
                <a:latin typeface="Comic Sans MS" pitchFamily="66" charset="0"/>
              </a:rPr>
              <a:t>G</a:t>
            </a:r>
            <a:r>
              <a:rPr lang="tr-TR" sz="4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Ü</a:t>
            </a:r>
            <a:r>
              <a:rPr lang="tr-TR" sz="4400" b="1" dirty="0" smtClean="0">
                <a:solidFill>
                  <a:srgbClr val="FF33CC"/>
                </a:solidFill>
                <a:latin typeface="Comic Sans MS" pitchFamily="66" charset="0"/>
              </a:rPr>
              <a:t>L</a:t>
            </a:r>
            <a:r>
              <a:rPr lang="tr-TR" sz="4400" b="1" dirty="0" smtClean="0">
                <a:solidFill>
                  <a:srgbClr val="00FFCC"/>
                </a:solidFill>
                <a:latin typeface="Comic Sans MS" pitchFamily="66" charset="0"/>
              </a:rPr>
              <a:t>Ü</a:t>
            </a:r>
            <a:r>
              <a:rPr lang="tr-TR" sz="4400" b="1" dirty="0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r>
              <a:rPr lang="tr-TR" sz="4400" b="1" dirty="0" smtClean="0">
                <a:solidFill>
                  <a:srgbClr val="FFFF00"/>
                </a:solidFill>
                <a:latin typeface="Comic Sans MS" pitchFamily="66" charset="0"/>
              </a:rPr>
              <a:t>Ü</a:t>
            </a:r>
            <a:r>
              <a:rPr lang="tr-TR" sz="4400" b="1" dirty="0" smtClean="0">
                <a:solidFill>
                  <a:srgbClr val="FFC000"/>
                </a:solidFill>
                <a:latin typeface="Comic Sans MS" pitchFamily="66" charset="0"/>
              </a:rPr>
              <a:t>K</a:t>
            </a:r>
            <a:r>
              <a:rPr lang="tr-TR" sz="4400" b="1" dirty="0" smtClean="0">
                <a:solidFill>
                  <a:srgbClr val="FF00FF"/>
                </a:solidFill>
                <a:latin typeface="Comic Sans MS" pitchFamily="66" charset="0"/>
              </a:rPr>
              <a:t>…</a:t>
            </a:r>
          </a:p>
        </p:txBody>
      </p:sp>
      <p:sp>
        <p:nvSpPr>
          <p:cNvPr id="5" name="4 Dikdörtgen"/>
          <p:cNvSpPr/>
          <p:nvPr/>
        </p:nvSpPr>
        <p:spPr>
          <a:xfrm>
            <a:off x="0" y="836712"/>
            <a:ext cx="914400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Comic Sans MS" pitchFamily="66" charset="0"/>
              </a:rPr>
              <a:t>OYUNCAK TOPLAMA KAMPANYASI 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475656" y="4149080"/>
            <a:ext cx="396044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</a:rPr>
              <a:t>ADÜ</a:t>
            </a:r>
            <a:r>
              <a:rPr lang="tr-TR" b="1" dirty="0" smtClean="0">
                <a:solidFill>
                  <a:srgbClr val="00FFCC"/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Hemşirelik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Fakültesi </a:t>
            </a:r>
          </a:p>
          <a:p>
            <a:pPr algn="ctr"/>
            <a:r>
              <a:rPr lang="tr-TR" b="1" dirty="0">
                <a:solidFill>
                  <a:srgbClr val="FF0000"/>
                </a:solidFill>
                <a:latin typeface="Comic Sans MS" pitchFamily="66" charset="0"/>
              </a:rPr>
              <a:t>Çocuk Sağlığı ve Hastalıkları Hemşireliği AD.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940152" y="5949280"/>
            <a:ext cx="3024336" cy="7647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dirty="0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  <a:p>
            <a:r>
              <a:rPr lang="tr-TR" sz="1400" dirty="0" smtClean="0">
                <a:solidFill>
                  <a:srgbClr val="7030A0"/>
                </a:solidFill>
                <a:latin typeface="Comic Sans MS" pitchFamily="66" charset="0"/>
              </a:rPr>
              <a:t>Oyuncaklar için</a:t>
            </a:r>
          </a:p>
          <a:p>
            <a:r>
              <a:rPr lang="tr-TR" sz="1400" dirty="0" smtClean="0">
                <a:solidFill>
                  <a:srgbClr val="7030A0"/>
                </a:solidFill>
                <a:latin typeface="Comic Sans MS" pitchFamily="66" charset="0"/>
              </a:rPr>
              <a:t>1. Teslimat: 23 Nisan</a:t>
            </a:r>
          </a:p>
          <a:p>
            <a:r>
              <a:rPr lang="tr-TR" sz="1400" dirty="0" smtClean="0">
                <a:solidFill>
                  <a:srgbClr val="7030A0"/>
                </a:solidFill>
                <a:latin typeface="Comic Sans MS" pitchFamily="66" charset="0"/>
              </a:rPr>
              <a:t>2. Teslimat: </a:t>
            </a:r>
            <a:r>
              <a:rPr lang="tr-TR" sz="1400" smtClean="0">
                <a:solidFill>
                  <a:srgbClr val="7030A0"/>
                </a:solidFill>
                <a:latin typeface="Comic Sans MS" pitchFamily="66" charset="0"/>
              </a:rPr>
              <a:t>19 Mayısta </a:t>
            </a:r>
            <a:r>
              <a:rPr lang="tr-TR" sz="1400" dirty="0" smtClean="0">
                <a:solidFill>
                  <a:srgbClr val="7030A0"/>
                </a:solidFill>
                <a:latin typeface="Comic Sans MS" pitchFamily="66" charset="0"/>
              </a:rPr>
              <a:t>olacaktır.  </a:t>
            </a:r>
          </a:p>
          <a:p>
            <a:pPr algn="ctr"/>
            <a:endParaRPr lang="tr-TR" dirty="0"/>
          </a:p>
        </p:txBody>
      </p:sp>
      <p:sp>
        <p:nvSpPr>
          <p:cNvPr id="10" name="9 Yuvarlatılmış Dikdörtgen"/>
          <p:cNvSpPr/>
          <p:nvPr/>
        </p:nvSpPr>
        <p:spPr>
          <a:xfrm>
            <a:off x="827584" y="5589240"/>
            <a:ext cx="4968552" cy="112474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FF00FF"/>
                </a:solidFill>
                <a:latin typeface="Comic Sans MS" pitchFamily="66" charset="0"/>
              </a:rPr>
              <a:t>Oyuncakları Hemşirelik Fakültesi </a:t>
            </a:r>
          </a:p>
          <a:p>
            <a:pPr algn="ctr"/>
            <a:r>
              <a:rPr lang="tr-TR" dirty="0" smtClean="0">
                <a:solidFill>
                  <a:srgbClr val="FF00FF"/>
                </a:solidFill>
                <a:latin typeface="Comic Sans MS" pitchFamily="66" charset="0"/>
              </a:rPr>
              <a:t>Yazı Kurul İşleri Birimine teslim edebilirsiniz.</a:t>
            </a:r>
          </a:p>
          <a:p>
            <a:pPr algn="ctr"/>
            <a:r>
              <a:rPr lang="tr-TR" dirty="0" smtClean="0">
                <a:solidFill>
                  <a:srgbClr val="FF00FF"/>
                </a:solidFill>
                <a:latin typeface="Comic Sans MS" pitchFamily="66" charset="0"/>
              </a:rPr>
              <a:t>02562138866-1728</a:t>
            </a:r>
            <a:endParaRPr lang="tr-TR" dirty="0">
              <a:solidFill>
                <a:srgbClr val="FF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46</Words>
  <Application>Microsoft Office PowerPoint</Application>
  <PresentationFormat>Ekran Gösterisi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Pelin Karataş</dc:creator>
  <cp:lastModifiedBy>adunet</cp:lastModifiedBy>
  <cp:revision>71</cp:revision>
  <dcterms:created xsi:type="dcterms:W3CDTF">2018-03-30T08:11:03Z</dcterms:created>
  <dcterms:modified xsi:type="dcterms:W3CDTF">2018-04-09T07:44:03Z</dcterms:modified>
</cp:coreProperties>
</file>